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8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66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Memory … three different types 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575352" y="2722648"/>
            <a:ext cx="3215812" cy="2702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Sensory memory </a:t>
            </a:r>
            <a:endParaRPr lang="en-GB" sz="2800" dirty="0"/>
          </a:p>
        </p:txBody>
      </p:sp>
      <p:sp>
        <p:nvSpPr>
          <p:cNvPr id="8" name="Oval 7"/>
          <p:cNvSpPr/>
          <p:nvPr/>
        </p:nvSpPr>
        <p:spPr>
          <a:xfrm>
            <a:off x="4441860" y="2722649"/>
            <a:ext cx="3215812" cy="2702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Working memory</a:t>
            </a:r>
            <a:endParaRPr lang="en-GB" sz="2800" dirty="0"/>
          </a:p>
        </p:txBody>
      </p:sp>
      <p:sp>
        <p:nvSpPr>
          <p:cNvPr id="9" name="Oval 8"/>
          <p:cNvSpPr/>
          <p:nvPr/>
        </p:nvSpPr>
        <p:spPr>
          <a:xfrm>
            <a:off x="8308368" y="2722648"/>
            <a:ext cx="3215812" cy="2702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Long term memory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2883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Sensory memory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3600" dirty="0" smtClean="0"/>
              <a:t>Where the incoming information that we </a:t>
            </a:r>
            <a:r>
              <a:rPr lang="en-GB" sz="3600" b="1" dirty="0" smtClean="0"/>
              <a:t>see</a:t>
            </a:r>
            <a:r>
              <a:rPr lang="en-GB" sz="3600" dirty="0" smtClean="0"/>
              <a:t> and </a:t>
            </a:r>
            <a:r>
              <a:rPr lang="en-GB" sz="3600" b="1" dirty="0" smtClean="0"/>
              <a:t>hear</a:t>
            </a:r>
            <a:r>
              <a:rPr lang="en-GB" sz="3600" dirty="0" smtClean="0"/>
              <a:t> is </a:t>
            </a:r>
            <a:r>
              <a:rPr lang="en-GB" sz="3600" b="1" dirty="0" smtClean="0"/>
              <a:t>briefly stored </a:t>
            </a:r>
            <a:r>
              <a:rPr lang="en-GB" sz="3600" dirty="0" smtClean="0"/>
              <a:t>for </a:t>
            </a:r>
            <a:r>
              <a:rPr lang="en-GB" sz="3600" b="1" dirty="0" smtClean="0"/>
              <a:t>up to a few seconds</a:t>
            </a:r>
            <a:r>
              <a:rPr lang="en-GB" sz="3600" dirty="0" smtClean="0"/>
              <a:t>.</a:t>
            </a:r>
          </a:p>
          <a:p>
            <a:pPr marL="45720" indent="0">
              <a:buNone/>
            </a:pPr>
            <a:r>
              <a:rPr lang="en-GB" sz="3600" dirty="0" smtClean="0"/>
              <a:t>Information will then be moved to Working Memory or discarded.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0507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Working Memory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600" dirty="0" smtClean="0"/>
              <a:t>Where we </a:t>
            </a:r>
            <a:r>
              <a:rPr lang="en-GB" sz="3600" b="1" dirty="0" smtClean="0"/>
              <a:t>hold information </a:t>
            </a:r>
            <a:r>
              <a:rPr lang="en-GB" sz="3600" dirty="0" smtClean="0"/>
              <a:t>we want to attend to for anything from a </a:t>
            </a:r>
            <a:r>
              <a:rPr lang="en-GB" sz="3600" b="1" dirty="0" smtClean="0"/>
              <a:t>few seconds to a few minutes </a:t>
            </a:r>
          </a:p>
          <a:p>
            <a:pPr marL="45720" indent="0">
              <a:buNone/>
            </a:pPr>
            <a:r>
              <a:rPr lang="en-GB" sz="3600" b="1" dirty="0"/>
              <a:t>	</a:t>
            </a:r>
            <a:r>
              <a:rPr lang="en-GB" sz="3600" dirty="0" smtClean="0"/>
              <a:t>e.g. remembering the sum 3 + 4                        		         while we work out the answer. INSTRUCTIONS</a:t>
            </a:r>
          </a:p>
          <a:p>
            <a:r>
              <a:rPr lang="en-GB" sz="3600" b="1" dirty="0" smtClean="0"/>
              <a:t>Short-term memory store </a:t>
            </a:r>
            <a:r>
              <a:rPr lang="en-GB" sz="3600" dirty="0" smtClean="0"/>
              <a:t>where a </a:t>
            </a:r>
            <a:r>
              <a:rPr lang="en-GB" sz="3600" b="1" dirty="0" smtClean="0"/>
              <a:t>limited </a:t>
            </a:r>
            <a:r>
              <a:rPr lang="en-GB" sz="3600" dirty="0" smtClean="0"/>
              <a:t>amount of information can be kept, whilst it is used.</a:t>
            </a:r>
          </a:p>
          <a:p>
            <a:r>
              <a:rPr lang="en-GB" sz="3600" dirty="0" smtClean="0"/>
              <a:t>The amount of information that can be in our working memory at any one time is called the </a:t>
            </a:r>
            <a:r>
              <a:rPr lang="en-GB" sz="3600" b="1" dirty="0" smtClean="0"/>
              <a:t>memory span</a:t>
            </a:r>
            <a:r>
              <a:rPr lang="en-GB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803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Long-Term Memory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3600" dirty="0" smtClean="0"/>
              <a:t>Where information can be kept from anything from a few minutes to years. </a:t>
            </a:r>
          </a:p>
          <a:p>
            <a:r>
              <a:rPr lang="en-GB" sz="3600" dirty="0" smtClean="0"/>
              <a:t>Information can also be moved to and from Working Memory and Long Term Memory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0164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Download Small PNG Medium PNG Large PNG SVG Edit Clipar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84" y="2291136"/>
            <a:ext cx="1146443" cy="959190"/>
          </a:xfrm>
        </p:spPr>
      </p:pic>
      <p:pic>
        <p:nvPicPr>
          <p:cNvPr id="5" name="Picture 4" descr="diagram of the &lt;strong&gt;ear&lt;/strong&gt; is below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92" y="4439157"/>
            <a:ext cx="1334625" cy="1509447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022431" y="3422738"/>
            <a:ext cx="2167847" cy="11698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Sensory </a:t>
            </a:r>
          </a:p>
          <a:p>
            <a:pPr algn="ctr"/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6286986" y="3422738"/>
            <a:ext cx="2167847" cy="11698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Short-Term</a:t>
            </a:r>
          </a:p>
          <a:p>
            <a:pPr algn="ctr"/>
            <a:r>
              <a:rPr lang="en-GB" dirty="0" smtClean="0"/>
              <a:t>Working Memory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9551541" y="3422738"/>
            <a:ext cx="2167847" cy="11698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Long-Term Memory</a:t>
            </a:r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1777429" y="3725104"/>
            <a:ext cx="1356189" cy="56507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Sensory information</a:t>
            </a:r>
            <a:endParaRPr lang="en-GB" sz="1000" dirty="0"/>
          </a:p>
        </p:txBody>
      </p:sp>
      <p:sp>
        <p:nvSpPr>
          <p:cNvPr id="10" name="Right Arrow 9"/>
          <p:cNvSpPr/>
          <p:nvPr/>
        </p:nvSpPr>
        <p:spPr>
          <a:xfrm>
            <a:off x="5073322" y="3725104"/>
            <a:ext cx="1330620" cy="56507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Attention</a:t>
            </a:r>
            <a:endParaRPr lang="en-GB" sz="1000" dirty="0"/>
          </a:p>
        </p:txBody>
      </p:sp>
      <p:sp>
        <p:nvSpPr>
          <p:cNvPr id="11" name="Right Arrow 10"/>
          <p:cNvSpPr/>
          <p:nvPr/>
        </p:nvSpPr>
        <p:spPr>
          <a:xfrm>
            <a:off x="8343646" y="3590817"/>
            <a:ext cx="1371484" cy="416826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13" name="Left Arrow 12"/>
          <p:cNvSpPr/>
          <p:nvPr/>
        </p:nvSpPr>
        <p:spPr>
          <a:xfrm>
            <a:off x="8343646" y="4007643"/>
            <a:ext cx="1378333" cy="431514"/>
          </a:xfrm>
          <a:prstGeom prst="lef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3038527">
            <a:off x="993506" y="3336456"/>
            <a:ext cx="914400" cy="307067"/>
          </a:xfrm>
          <a:prstGeom prst="rightArrow">
            <a:avLst>
              <a:gd name="adj1" fmla="val 50000"/>
              <a:gd name="adj2" fmla="val 6545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8908054">
            <a:off x="985522" y="4341897"/>
            <a:ext cx="900879" cy="307537"/>
          </a:xfrm>
          <a:prstGeom prst="rightArrow">
            <a:avLst>
              <a:gd name="adj1" fmla="val 50000"/>
              <a:gd name="adj2" fmla="val 6545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213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111</TotalTime>
  <Words>106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Corbel</vt:lpstr>
      <vt:lpstr>Basis</vt:lpstr>
      <vt:lpstr>Memory</vt:lpstr>
      <vt:lpstr>Memory … three different types </vt:lpstr>
      <vt:lpstr>Sensory memory</vt:lpstr>
      <vt:lpstr>Working Memory</vt:lpstr>
      <vt:lpstr>Long-Term Memory</vt:lpstr>
      <vt:lpstr>PowerPoint Presentation</vt:lpstr>
    </vt:vector>
  </TitlesOfParts>
  <Company>Curriculum 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LAdams</dc:creator>
  <cp:lastModifiedBy>Sally Erkul</cp:lastModifiedBy>
  <cp:revision>9</cp:revision>
  <dcterms:created xsi:type="dcterms:W3CDTF">2017-03-21T09:42:00Z</dcterms:created>
  <dcterms:modified xsi:type="dcterms:W3CDTF">2017-06-12T12:21:00Z</dcterms:modified>
</cp:coreProperties>
</file>