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media1.wav" ContentType="audio/x-wav"/>
  <Override PartName="/ppt/media/media2.wav" ContentType="audio/x-wav"/>
  <Override PartName="/ppt/media/media3.wav" ContentType="audio/x-wav"/>
  <Override PartName="/ppt/media/media4.wav" ContentType="audio/x-wav"/>
  <Override PartName="/ppt/media/media5.wav" ContentType="audio/x-wav"/>
  <Override PartName="/ppt/media/media6.wav" ContentType="audio/x-wav"/>
  <Override PartName="/ppt/media/media7.wav" ContentType="audio/x-wav"/>
  <Override PartName="/ppt/media/media8.wav" ContentType="audio/x-wav"/>
  <Override PartName="/ppt/media/media9.wav" ContentType="audio/x-wav"/>
  <Override PartName="/ppt/media/media10.wav" ContentType="audio/x-wav"/>
  <Override PartName="/ppt/media/media11.wav" ContentType="audio/x-wav"/>
  <Override PartName="/ppt/media/media1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99" r:id="rId4"/>
    <p:sldId id="272" r:id="rId5"/>
    <p:sldId id="302" r:id="rId6"/>
    <p:sldId id="314" r:id="rId7"/>
    <p:sldId id="307" r:id="rId8"/>
    <p:sldId id="262" r:id="rId9"/>
    <p:sldId id="259" r:id="rId10"/>
    <p:sldId id="270" r:id="rId11"/>
    <p:sldId id="303" r:id="rId12"/>
    <p:sldId id="258" r:id="rId13"/>
    <p:sldId id="271" r:id="rId14"/>
    <p:sldId id="257" r:id="rId15"/>
    <p:sldId id="305" r:id="rId16"/>
    <p:sldId id="311" r:id="rId17"/>
    <p:sldId id="296" r:id="rId18"/>
    <p:sldId id="312" r:id="rId19"/>
    <p:sldId id="300" r:id="rId20"/>
    <p:sldId id="295" r:id="rId21"/>
    <p:sldId id="263" r:id="rId22"/>
    <p:sldId id="309" r:id="rId23"/>
    <p:sldId id="310" r:id="rId24"/>
    <p:sldId id="297" r:id="rId25"/>
    <p:sldId id="313" r:id="rId26"/>
    <p:sldId id="268" r:id="rId27"/>
    <p:sldId id="304" r:id="rId28"/>
    <p:sldId id="266" r:id="rId29"/>
    <p:sldId id="315" r:id="rId30"/>
    <p:sldId id="260" r:id="rId31"/>
    <p:sldId id="316" r:id="rId32"/>
    <p:sldId id="306" r:id="rId33"/>
    <p:sldId id="261" r:id="rId34"/>
    <p:sldId id="308" r:id="rId35"/>
    <p:sldId id="291" r:id="rId36"/>
    <p:sldId id="317" r:id="rId37"/>
    <p:sldId id="318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1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9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1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50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55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57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54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3386-E71A-4D5C-AD08-87F5EF627B6B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5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5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7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7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8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9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0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audio" Target="../media/audio3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7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8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8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9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32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34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audio" Target="../media/audio3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3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4.wav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9532" y="1557326"/>
            <a:ext cx="8496944" cy="1470025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Common Exception Words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604" y="4437112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en-GB" sz="8800" dirty="0"/>
              <a:t>without colour support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3768" y="332656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Year</a:t>
            </a:r>
            <a:r>
              <a:rPr lang="en-GB" sz="6600" dirty="0"/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3559180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76350"/>
      </p:ext>
    </p:extLst>
  </p:cSld>
  <p:clrMapOvr>
    <a:masterClrMapping/>
  </p:clrMapOvr>
  <p:transition spd="slow">
    <p:wheel spokes="1"/>
    <p:sndAc>
      <p:stSnd>
        <p:snd r:embed="rId2" name="type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2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4" name="coin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m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45496" y="39948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165282" cy="458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93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5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drumroll.wav"/>
          </p:stSnd>
        </p:sndAc>
      </p:transition>
    </mc:Choice>
    <mc:Fallback xmlns="">
      <p:transition spd="slow">
        <p:checker/>
        <p:sndAc>
          <p:stSnd>
            <p:snd r:embed="rId4" name="drumroll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89872" y="54868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222" y="1484784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0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1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laser.wav"/>
          </p:stSnd>
        </p:sndAc>
      </p:transition>
    </mc:Choice>
    <mc:Fallback xmlns="">
      <p:transition spd="slow">
        <p:blinds dir="vert"/>
        <p:sndAc>
          <p:stSnd>
            <p:snd r:embed="rId4" name="laser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340768"/>
            <a:ext cx="6478476" cy="4141143"/>
          </a:xfrm>
          <a:prstGeom prst="rect">
            <a:avLst/>
          </a:prstGeom>
        </p:spPr>
      </p:pic>
      <p:pic>
        <p:nvPicPr>
          <p:cNvPr id="4" name="I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84092" y="332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4" name="chimes.wav"/>
          </p:stSnd>
        </p:sndAc>
      </p:transition>
    </mc:Choice>
    <mc:Fallback xmlns="">
      <p:transition spd="slow">
        <p:blinds dir="vert"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ashreg.wav"/>
          </p:stSnd>
        </p:sndAc>
      </p:transition>
    </mc:Choice>
    <mc:Fallback xmlns="">
      <p:transition spd="slow">
        <p:checker/>
        <p:sndAc>
          <p:stSnd>
            <p:snd r:embed="rId4" name="cashreg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ai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33966" y="908720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32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6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4" name="bomb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4" name="bomb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9900" y="404664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0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shreg.wav"/>
          </p:stSnd>
        </p:sndAc>
      </p:transition>
    </mc:Choice>
    <mc:Fallback xmlns="">
      <p:transition spd="slow">
        <p:dissolve/>
        <p:sndAc>
          <p:stSnd>
            <p:snd r:embed="rId4" name="cashreg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1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4" name="coin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4"/>
            <a:ext cx="799819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9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explode.wav"/>
          </p:stSnd>
        </p:sndAc>
      </p:transition>
    </mc:Choice>
    <mc:Fallback xmlns="">
      <p:transition spd="slow">
        <p:fade/>
        <p:sndAc>
          <p:stSnd>
            <p:snd r:embed="rId4" name="explode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ov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15816" y="476672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4" name="chimes.wav"/>
          </p:stSnd>
        </p:sndAc>
      </p:transition>
    </mc:Choice>
    <mc:Fallback xmlns="">
      <p:transition spd="slow">
        <p:checker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1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9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2" name="coin.wav"/>
          </p:stSnd>
        </p:sndAc>
      </p:transition>
    </mc:Choice>
    <mc:Fallback xmlns="">
      <p:transition spd="slow">
        <p:checker/>
        <p:sndAc>
          <p:stSnd>
            <p:snd r:embed="rId4" name="coin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a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80112" y="836712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1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4" name="chimes.wav"/>
          </p:stSnd>
        </p:sndAc>
      </p:transition>
    </mc:Choice>
    <mc:Fallback xmlns="">
      <p:transition spd="slow">
        <p:dissolv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4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  <p:sndAc>
          <p:stSnd>
            <p:snd r:embed="rId2" name="bomb.wav"/>
          </p:stSnd>
        </p:sndAc>
      </p:transition>
    </mc:Choice>
    <mc:Fallback xmlns="">
      <p:transition spd="slow">
        <p:fade/>
        <p:sndAc>
          <p:stSnd>
            <p:snd r:embed="rId4" name="bomb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8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17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breeze.wav"/>
          </p:stSnd>
        </p:sndAc>
      </p:transition>
    </mc:Choice>
    <mc:Fallback xmlns="">
      <p:transition spd="slow">
        <p:fade/>
        <p:sndAc>
          <p:stSnd>
            <p:snd r:embed="rId4" name="breeze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om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587152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976" y="1455564"/>
            <a:ext cx="7030047" cy="449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4" name="chimes.wav"/>
          </p:stSnd>
        </p:sndAc>
      </p:transition>
    </mc:Choice>
    <mc:Fallback xmlns="">
      <p:transition spd="slow">
        <p:blinds dir="vert"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f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36096" y="476672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5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explode.wav"/>
          </p:stSnd>
        </p:sndAc>
      </p:transition>
    </mc:Choice>
    <mc:Fallback xmlns="">
      <p:transition spd="slow">
        <p:fade/>
        <p:sndAc>
          <p:stSnd>
            <p:snd r:embed="rId4" name="explode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ce Sound (1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79712" y="620688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6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breeze.wav"/>
          </p:stSnd>
        </p:sndAc>
      </p:transition>
    </mc:Choice>
    <mc:Fallback xmlns="">
      <p:transition spd="slow">
        <p:fade/>
        <p:sndAc>
          <p:stSnd>
            <p:snd r:embed="rId4" name="breeze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he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60232" y="2276872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35" y="980728"/>
            <a:ext cx="7322287" cy="4680520"/>
          </a:xfrm>
          <a:prstGeom prst="rect">
            <a:avLst/>
          </a:prstGeom>
        </p:spPr>
      </p:pic>
      <p:pic>
        <p:nvPicPr>
          <p:cNvPr id="5" name="Whe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80478" y="260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5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52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h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24022" y="692696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784" y="1332632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2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8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suction.wav"/>
          </p:stSnd>
        </p:sndAc>
      </p:transition>
    </mc:Choice>
    <mc:Fallback xmlns="">
      <p:transition spd="slow">
        <p:blinds dir="vert"/>
        <p:sndAc>
          <p:stSnd>
            <p:snd r:embed="rId4" name="suction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4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64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781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322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179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133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62" y="1358428"/>
            <a:ext cx="6478476" cy="41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560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9E58E6-B1D4-453A-A1F9-BF32378BA43A}"/>
              </a:ext>
            </a:extLst>
          </p:cNvPr>
          <p:cNvSpPr txBox="1"/>
          <p:nvPr/>
        </p:nvSpPr>
        <p:spPr>
          <a:xfrm>
            <a:off x="2123728" y="1556792"/>
            <a:ext cx="4248472" cy="317009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0" dirty="0">
                <a:latin typeface="Comic Sans MS" panose="030F0702030302020204" pitchFamily="66" charset="0"/>
              </a:rPr>
              <a:t>his</a:t>
            </a:r>
          </a:p>
        </p:txBody>
      </p:sp>
    </p:spTree>
    <p:extLst>
      <p:ext uri="{BB962C8B-B14F-4D97-AF65-F5344CB8AC3E}">
        <p14:creationId xmlns:p14="http://schemas.microsoft.com/office/powerpoint/2010/main" val="26703261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23CBA0-ABF6-495E-A796-F985803A84F1}"/>
              </a:ext>
            </a:extLst>
          </p:cNvPr>
          <p:cNvSpPr txBox="1"/>
          <p:nvPr/>
        </p:nvSpPr>
        <p:spPr>
          <a:xfrm>
            <a:off x="1979712" y="1772816"/>
            <a:ext cx="422743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0" dirty="0">
                <a:latin typeface="Comic Sans MS" panose="030F0702030302020204" pitchFamily="66" charset="0"/>
              </a:rPr>
              <a:t>has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1AB479-4548-4055-A6DC-08CA6AB3A9B8}"/>
              </a:ext>
            </a:extLst>
          </p:cNvPr>
          <p:cNvSpPr txBox="1"/>
          <p:nvPr/>
        </p:nvSpPr>
        <p:spPr>
          <a:xfrm>
            <a:off x="1619672" y="1772816"/>
            <a:ext cx="5544616" cy="31700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489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713A3A-C1A5-4E1A-819E-E71D0DA80567}"/>
              </a:ext>
            </a:extLst>
          </p:cNvPr>
          <p:cNvSpPr txBox="1"/>
          <p:nvPr/>
        </p:nvSpPr>
        <p:spPr>
          <a:xfrm>
            <a:off x="1475656" y="1772816"/>
            <a:ext cx="571021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0" dirty="0">
                <a:latin typeface="Comic Sans MS" panose="030F0702030302020204" pitchFamily="66" charset="0"/>
              </a:rPr>
              <a:t>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8BC449-F95A-4B9A-A33F-2959463FB27A}"/>
              </a:ext>
            </a:extLst>
          </p:cNvPr>
          <p:cNvSpPr txBox="1"/>
          <p:nvPr/>
        </p:nvSpPr>
        <p:spPr>
          <a:xfrm>
            <a:off x="1331640" y="1916832"/>
            <a:ext cx="6336704" cy="28803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1928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0B32E3-627B-4990-BE60-A1457B0C165B}"/>
              </a:ext>
            </a:extLst>
          </p:cNvPr>
          <p:cNvSpPr txBox="1"/>
          <p:nvPr/>
        </p:nvSpPr>
        <p:spPr>
          <a:xfrm>
            <a:off x="1112559" y="1843950"/>
            <a:ext cx="691888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0" dirty="0">
                <a:latin typeface="Comic Sans MS" panose="030F0702030302020204" pitchFamily="66" charset="0"/>
              </a:rPr>
              <a:t>there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CD8EE9-FDAA-4F24-9533-29129D2C751A}"/>
              </a:ext>
            </a:extLst>
          </p:cNvPr>
          <p:cNvSpPr txBox="1"/>
          <p:nvPr/>
        </p:nvSpPr>
        <p:spPr>
          <a:xfrm>
            <a:off x="874975" y="2204864"/>
            <a:ext cx="7513449" cy="27363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508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19852</TotalTime>
  <Words>12</Words>
  <Application>Microsoft Office PowerPoint</Application>
  <PresentationFormat>On-screen Show (4:3)</PresentationFormat>
  <Paragraphs>7</Paragraphs>
  <Slides>45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Comic Sans MS</vt:lpstr>
      <vt:lpstr>Office Theme</vt:lpstr>
      <vt:lpstr>Common Exception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Default User</dc:creator>
  <cp:lastModifiedBy>Eleanor Scrivener</cp:lastModifiedBy>
  <cp:revision>27</cp:revision>
  <dcterms:created xsi:type="dcterms:W3CDTF">2014-10-22T20:29:35Z</dcterms:created>
  <dcterms:modified xsi:type="dcterms:W3CDTF">2026-01-21T11:32:35Z</dcterms:modified>
</cp:coreProperties>
</file>